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3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How to Create a CollegeBoard Account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5E74DA7-0556-455C-A258-D116144B8D3A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CE3942-F81A-4DA3-AC13-9F0ECE1E1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121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How to Create a CollegeBoard Account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2A7FB-A5E7-4E27-BDCB-A2482DFE4260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4028A-6C01-4CA8-A266-4D1D91FFD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8668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91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35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63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5516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604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496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802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46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63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18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35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0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65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5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0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38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74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524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at@info.collegeboar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54007-24AD-41F0-A3ED-009D716E5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451" y="1719743"/>
            <a:ext cx="8951054" cy="1970366"/>
          </a:xfrm>
        </p:spPr>
        <p:txBody>
          <a:bodyPr/>
          <a:lstStyle/>
          <a:p>
            <a:r>
              <a:rPr lang="en-US" sz="6000" dirty="0" smtClean="0"/>
              <a:t>Creating a CollegeBoard Account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08786-9724-40D9-98D1-05B46FDFB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3827" y="4050833"/>
            <a:ext cx="5180175" cy="10968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 “how to guide”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5465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949F3-8C38-4338-8F29-4D11D98D6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33" y="392560"/>
            <a:ext cx="9404723" cy="918882"/>
          </a:xfrm>
        </p:spPr>
        <p:txBody>
          <a:bodyPr/>
          <a:lstStyle/>
          <a:p>
            <a:r>
              <a:rPr lang="en-US" sz="3600" dirty="0"/>
              <a:t>Why create a College Board account</a:t>
            </a:r>
            <a:r>
              <a:rPr lang="en-US" sz="3600" dirty="0" smtClean="0"/>
              <a:t>?</a:t>
            </a:r>
            <a:br>
              <a:rPr lang="en-US" sz="36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D41CA-0F6C-4B11-BBA2-14469868F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4" y="1568741"/>
            <a:ext cx="9993463" cy="471461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Access </a:t>
            </a:r>
            <a:r>
              <a:rPr lang="en-US" sz="2400" dirty="0"/>
              <a:t>to AP, SAT and PSAT scores</a:t>
            </a:r>
          </a:p>
          <a:p>
            <a:pPr lvl="0"/>
            <a:r>
              <a:rPr lang="en-US" sz="2400" dirty="0"/>
              <a:t>Update registration information; add or change non School Day test dates and locations</a:t>
            </a:r>
          </a:p>
          <a:p>
            <a:pPr lvl="0"/>
            <a:r>
              <a:rPr lang="en-US" sz="2400" dirty="0"/>
              <a:t>Lists of college &amp; </a:t>
            </a:r>
            <a:r>
              <a:rPr lang="en-US" sz="2400" dirty="0" smtClean="0"/>
              <a:t>universities</a:t>
            </a:r>
            <a:r>
              <a:rPr lang="en-US" sz="2400" dirty="0"/>
              <a:t>- https://bigfuture.collegeboard.org/college-search/filters</a:t>
            </a:r>
          </a:p>
          <a:p>
            <a:pPr lvl="0"/>
            <a:r>
              <a:rPr lang="en-US" sz="2400" dirty="0" smtClean="0"/>
              <a:t>Potential for free college applications</a:t>
            </a:r>
          </a:p>
          <a:p>
            <a:pPr lvl="0"/>
            <a:r>
              <a:rPr lang="en-US" sz="2400" dirty="0" smtClean="0"/>
              <a:t>Up </a:t>
            </a:r>
            <a:r>
              <a:rPr lang="en-US" sz="2400" dirty="0"/>
              <a:t>to 4 free Score Reports for students with active College Board accounts. Register online or call 866-756-7346. </a:t>
            </a:r>
          </a:p>
          <a:p>
            <a:pPr lvl="0"/>
            <a:r>
              <a:rPr lang="en-US" sz="2400" dirty="0"/>
              <a:t>Complete financial aid profile</a:t>
            </a:r>
          </a:p>
          <a:p>
            <a:pPr lvl="0"/>
            <a:r>
              <a:rPr lang="en-US" sz="2400" dirty="0"/>
              <a:t>Email reminders</a:t>
            </a:r>
          </a:p>
          <a:p>
            <a:pPr lvl="0"/>
            <a:r>
              <a:rPr lang="en-US" sz="2400" dirty="0"/>
              <a:t>Test preparation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7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602E1-F223-4C0A-8528-A97886050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your College Board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2D0E0-2FBF-4E8D-AA56-EBBD6DE6C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50" y="1602297"/>
            <a:ext cx="9974511" cy="4439066"/>
          </a:xfrm>
        </p:spPr>
        <p:txBody>
          <a:bodyPr/>
          <a:lstStyle/>
          <a:p>
            <a:r>
              <a:rPr lang="en-US" sz="2000" dirty="0"/>
              <a:t>1. Go to </a:t>
            </a:r>
            <a:r>
              <a:rPr lang="en-US" sz="2000" dirty="0" smtClean="0"/>
              <a:t>www.</a:t>
            </a:r>
            <a:r>
              <a:rPr lang="en-US" sz="2000" b="1" u="sng" dirty="0" smtClean="0"/>
              <a:t>collegeboard.org </a:t>
            </a:r>
            <a:r>
              <a:rPr lang="en-US" sz="2000" dirty="0"/>
              <a:t>and select </a:t>
            </a:r>
            <a:r>
              <a:rPr lang="en-US" sz="2000" b="1" dirty="0"/>
              <a:t>Sign In </a:t>
            </a:r>
            <a:r>
              <a:rPr lang="en-US" sz="2000" dirty="0"/>
              <a:t>(</a:t>
            </a:r>
            <a:r>
              <a:rPr lang="en-US" sz="2000" i="1" dirty="0"/>
              <a:t>top right corner</a:t>
            </a:r>
            <a:r>
              <a:rPr lang="en-US" sz="2000" dirty="0"/>
              <a:t>)</a:t>
            </a:r>
          </a:p>
          <a:p>
            <a:r>
              <a:rPr lang="en-US" sz="2000" dirty="0"/>
              <a:t>2. </a:t>
            </a:r>
            <a:r>
              <a:rPr lang="en-US" sz="2000" b="1" dirty="0"/>
              <a:t>Sign In</a:t>
            </a:r>
            <a:r>
              <a:rPr lang="en-US" sz="2000" dirty="0"/>
              <a:t> if you have an account or </a:t>
            </a:r>
            <a:r>
              <a:rPr lang="en-US" sz="2000" b="1" dirty="0"/>
              <a:t>Sign Up</a:t>
            </a:r>
            <a:r>
              <a:rPr lang="en-US" sz="2000" dirty="0"/>
              <a:t> if you do not have an account</a:t>
            </a:r>
          </a:p>
          <a:p>
            <a:r>
              <a:rPr lang="en-US" sz="2000" dirty="0"/>
              <a:t>If you already have an account, do you remember your </a:t>
            </a:r>
            <a:r>
              <a:rPr lang="en-US" sz="2000" b="1" dirty="0"/>
              <a:t>User Name</a:t>
            </a:r>
            <a:r>
              <a:rPr lang="en-US" sz="2000" dirty="0"/>
              <a:t> and </a:t>
            </a:r>
            <a:r>
              <a:rPr lang="en-US" sz="2000" b="1" dirty="0"/>
              <a:t>Password?</a:t>
            </a:r>
            <a:r>
              <a:rPr lang="en-US" sz="2000" dirty="0"/>
              <a:t> </a:t>
            </a:r>
          </a:p>
          <a:p>
            <a:pPr lvl="1"/>
            <a:r>
              <a:rPr lang="en-US" sz="1800" dirty="0"/>
              <a:t>Please do not create a new account with a different email address. Follow the prompts to retrieve your account information if you can’t remember your </a:t>
            </a:r>
            <a:endParaRPr lang="en-US" sz="1800" dirty="0" smtClean="0"/>
          </a:p>
          <a:p>
            <a:pPr lvl="1"/>
            <a:endParaRPr lang="en-US" dirty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username </a:t>
            </a:r>
            <a:r>
              <a:rPr lang="en-US" sz="1800" dirty="0"/>
              <a:t>and/or password.</a:t>
            </a:r>
          </a:p>
          <a:p>
            <a:endParaRPr lang="en-US" dirty="0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CAFD4B06-2CEF-4F00-9696-93A0D57C3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86"/>
          <a:stretch>
            <a:fillRect/>
          </a:stretch>
        </p:blipFill>
        <p:spPr bwMode="auto">
          <a:xfrm>
            <a:off x="937541" y="3821830"/>
            <a:ext cx="8745173" cy="214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8F0C9ED-5216-4BB8-83FB-5971307D1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43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7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0EACB-111A-4ADC-A543-957AFCC6E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information do you need to create your student account?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74959-FE00-4A1C-AA67-FAD07BBE3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2088859"/>
            <a:ext cx="9876017" cy="441260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dirty="0"/>
              <a:t>ALL names used to create your College Board account must match the </a:t>
            </a:r>
            <a:r>
              <a:rPr lang="en-US" sz="2000" dirty="0" smtClean="0"/>
              <a:t>names your legal name. </a:t>
            </a:r>
            <a:endParaRPr lang="en-US" sz="2000" dirty="0"/>
          </a:p>
          <a:p>
            <a:pPr lvl="0"/>
            <a:r>
              <a:rPr lang="en-US" b="1" dirty="0" smtClean="0"/>
              <a:t>Legal Name</a:t>
            </a:r>
            <a:r>
              <a:rPr lang="en-US" dirty="0" smtClean="0"/>
              <a:t>:  First Name, Middle Initial, Last Name </a:t>
            </a:r>
          </a:p>
          <a:p>
            <a:r>
              <a:rPr lang="en-US" b="1" dirty="0" smtClean="0"/>
              <a:t>Email </a:t>
            </a:r>
            <a:r>
              <a:rPr lang="en-US" b="1" dirty="0"/>
              <a:t>Address: </a:t>
            </a:r>
            <a:r>
              <a:rPr lang="en-US" dirty="0" smtClean="0"/>
              <a:t>Use the school email address or your home email address</a:t>
            </a:r>
            <a:endParaRPr lang="en-US" dirty="0"/>
          </a:p>
          <a:p>
            <a:pPr lvl="0"/>
            <a:r>
              <a:rPr lang="en-US" b="1" dirty="0"/>
              <a:t>Gender</a:t>
            </a:r>
          </a:p>
          <a:p>
            <a:pPr lvl="0"/>
            <a:r>
              <a:rPr lang="en-US" b="1" dirty="0"/>
              <a:t>Date of Birth</a:t>
            </a:r>
          </a:p>
          <a:p>
            <a:pPr lvl="0"/>
            <a:r>
              <a:rPr lang="en-US" b="1" dirty="0"/>
              <a:t>High School Graduation: </a:t>
            </a:r>
            <a:r>
              <a:rPr lang="en-US" dirty="0"/>
              <a:t>example, June </a:t>
            </a:r>
            <a:r>
              <a:rPr lang="en-US" dirty="0" smtClean="0"/>
              <a:t>2025</a:t>
            </a:r>
            <a:endParaRPr lang="en-US" dirty="0"/>
          </a:p>
          <a:p>
            <a:pPr lvl="0"/>
            <a:r>
              <a:rPr lang="en-US" b="1" dirty="0"/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377787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9647-59A2-4229-8283-7F66435F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57931"/>
            <a:ext cx="8596668" cy="975919"/>
          </a:xfrm>
        </p:spPr>
        <p:txBody>
          <a:bodyPr/>
          <a:lstStyle/>
          <a:p>
            <a:r>
              <a:rPr lang="en-US" dirty="0"/>
              <a:t>Continue creating your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79640-AE2B-42A3-AEAD-694390AEA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33850"/>
            <a:ext cx="10228355" cy="5226341"/>
          </a:xfrm>
        </p:spPr>
        <p:txBody>
          <a:bodyPr>
            <a:normAutofit fontScale="92500"/>
          </a:bodyPr>
          <a:lstStyle/>
          <a:p>
            <a:pPr lvl="0"/>
            <a:r>
              <a:rPr lang="en-US" sz="2000" b="1" dirty="0"/>
              <a:t>Username </a:t>
            </a:r>
            <a:r>
              <a:rPr lang="en-US" sz="2000" dirty="0"/>
              <a:t>- Create a username you’ll remember – </a:t>
            </a:r>
            <a:r>
              <a:rPr lang="en-US" sz="2000" dirty="0">
                <a:latin typeface="Arial Black" panose="020B0A04020102020204" pitchFamily="34" charset="0"/>
              </a:rPr>
              <a:t>write it down</a:t>
            </a:r>
            <a:r>
              <a:rPr lang="en-US" sz="2000" dirty="0"/>
              <a:t>!</a:t>
            </a:r>
          </a:p>
          <a:p>
            <a:pPr lvl="0"/>
            <a:r>
              <a:rPr lang="en-US" sz="2000" b="1" dirty="0"/>
              <a:t>Password</a:t>
            </a:r>
            <a:r>
              <a:rPr lang="en-US" sz="2000" dirty="0"/>
              <a:t> – Create a password you’ll remember – </a:t>
            </a:r>
            <a:r>
              <a:rPr lang="en-US" sz="2000" dirty="0">
                <a:latin typeface="Arial Black" panose="020B0A04020102020204" pitchFamily="34" charset="0"/>
              </a:rPr>
              <a:t>write it down</a:t>
            </a:r>
            <a:r>
              <a:rPr lang="en-US" sz="2000" dirty="0"/>
              <a:t>!</a:t>
            </a:r>
          </a:p>
          <a:p>
            <a:pPr lvl="1"/>
            <a:r>
              <a:rPr lang="en-US" sz="1800" i="1" dirty="0"/>
              <a:t>We CANNOT retrieve a username or password for you…</a:t>
            </a:r>
          </a:p>
          <a:p>
            <a:pPr lvl="0"/>
            <a:r>
              <a:rPr lang="en-US" sz="2000" dirty="0"/>
              <a:t>Choose your </a:t>
            </a:r>
            <a:r>
              <a:rPr lang="en-US" sz="2000" b="1" dirty="0"/>
              <a:t>security questions </a:t>
            </a:r>
            <a:r>
              <a:rPr lang="en-US" sz="2000" dirty="0"/>
              <a:t>– several examples:</a:t>
            </a:r>
          </a:p>
          <a:p>
            <a:pPr lvl="1"/>
            <a:r>
              <a:rPr lang="en-US" sz="1800" i="1" dirty="0"/>
              <a:t>What is the name of your first pet?</a:t>
            </a:r>
          </a:p>
          <a:p>
            <a:pPr lvl="1"/>
            <a:r>
              <a:rPr lang="en-US" sz="1800" i="1" dirty="0"/>
              <a:t>What is your father’s middle </a:t>
            </a:r>
            <a:r>
              <a:rPr lang="en-US" sz="1800" i="1" dirty="0" smtClean="0"/>
              <a:t>name?</a:t>
            </a:r>
          </a:p>
          <a:p>
            <a:r>
              <a:rPr lang="en-US" sz="2000" dirty="0" smtClean="0"/>
              <a:t>Complete </a:t>
            </a:r>
            <a:r>
              <a:rPr lang="en-US" sz="2000" dirty="0"/>
              <a:t>Parent </a:t>
            </a:r>
            <a:r>
              <a:rPr lang="en-US" sz="2000" dirty="0" smtClean="0"/>
              <a:t>Information (optional) </a:t>
            </a:r>
            <a:r>
              <a:rPr lang="en-US" sz="2000" dirty="0"/>
              <a:t>to receive emails tailored to student’s grade level</a:t>
            </a:r>
          </a:p>
          <a:p>
            <a:r>
              <a:rPr lang="en-US" sz="2000" dirty="0"/>
              <a:t>Parent Email Service – check if your parents would like to be copied on emails </a:t>
            </a:r>
          </a:p>
          <a:p>
            <a:r>
              <a:rPr lang="en-US" sz="2000" dirty="0"/>
              <a:t>Students may access their online accounts at any time and update personal / academic information.  </a:t>
            </a:r>
            <a:r>
              <a:rPr lang="en-US" sz="2000" i="1" dirty="0"/>
              <a:t>Name changes only occur by contacting College Board</a:t>
            </a:r>
            <a:r>
              <a:rPr lang="en-US" sz="2000" dirty="0"/>
              <a:t>.</a:t>
            </a:r>
          </a:p>
          <a:p>
            <a:r>
              <a:rPr lang="en-US" sz="2000" b="1" dirty="0"/>
              <a:t>PHOTO</a:t>
            </a:r>
            <a:r>
              <a:rPr lang="en-US" sz="2000" dirty="0"/>
              <a:t>:  Students are not required to upload their photo for the SAT School Day exam; </a:t>
            </a:r>
            <a:r>
              <a:rPr lang="en-US" sz="2000" dirty="0">
                <a:latin typeface="Arial Black" panose="020B0A04020102020204" pitchFamily="34" charset="0"/>
              </a:rPr>
              <a:t>HOWEVER</a:t>
            </a:r>
            <a:r>
              <a:rPr lang="en-US" sz="2000" i="1" dirty="0">
                <a:latin typeface="Arial Black" panose="020B0A04020102020204" pitchFamily="34" charset="0"/>
              </a:rPr>
              <a:t>,</a:t>
            </a:r>
            <a:r>
              <a:rPr lang="en-US" sz="2000" i="1" dirty="0"/>
              <a:t> photos are required to be uploaded for all Saturday exams.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03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C4270F8-D089-4D95-864F-3667280C0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57931"/>
            <a:ext cx="3810777" cy="975919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0614D-20C2-4674-A540-CB9AF8B03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666" y="1724361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College Board</a:t>
            </a:r>
          </a:p>
          <a:p>
            <a:r>
              <a:rPr lang="en-US" sz="2000" dirty="0"/>
              <a:t>College Board Customer Service 866-630-9305</a:t>
            </a:r>
          </a:p>
          <a:p>
            <a:r>
              <a:rPr lang="en-US" sz="2000" dirty="0"/>
              <a:t>College Board Account Help 866-315-6068</a:t>
            </a:r>
          </a:p>
          <a:p>
            <a:r>
              <a:rPr lang="en-US" sz="2000" dirty="0"/>
              <a:t>SAT Students and Parents 866-756-7346 or </a:t>
            </a:r>
            <a:r>
              <a:rPr lang="en-US" sz="2000" dirty="0">
                <a:hlinkClick r:id="rId2"/>
              </a:rPr>
              <a:t>sat@info.collegeboard.org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8673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161</TotalTime>
  <Words>395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Century Gothic</vt:lpstr>
      <vt:lpstr>Wingdings 3</vt:lpstr>
      <vt:lpstr>Ion</vt:lpstr>
      <vt:lpstr>Creating a CollegeBoard Account</vt:lpstr>
      <vt:lpstr>Why create a College Board account?   </vt:lpstr>
      <vt:lpstr>Create your College Board Account</vt:lpstr>
      <vt:lpstr>What information do you need to create your student account?</vt:lpstr>
      <vt:lpstr>Continue creating your account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Create a College Board Account</dc:title>
  <dc:creator>LaRue, Anne M.</dc:creator>
  <cp:lastModifiedBy>APRIL ZLUCHOWSKI</cp:lastModifiedBy>
  <cp:revision>7</cp:revision>
  <cp:lastPrinted>2023-09-12T15:26:42Z</cp:lastPrinted>
  <dcterms:created xsi:type="dcterms:W3CDTF">2018-02-13T23:02:46Z</dcterms:created>
  <dcterms:modified xsi:type="dcterms:W3CDTF">2023-09-12T15:28:34Z</dcterms:modified>
</cp:coreProperties>
</file>